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3089</TotalTime>
  <Words>2951</Words>
  <Application>Microsoft Office PowerPoint</Application>
  <PresentationFormat>On-screen Show (4:3)</PresentationFormat>
  <Paragraphs>304</Paragraphs>
  <Slides>37</Slides>
  <Notes>36</Notes>
  <HiddenSlides>0</HiddenSlides>
  <MMClips>34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Bradley Hand ITC</vt:lpstr>
      <vt:lpstr>Century Schoolbook</vt:lpstr>
      <vt:lpstr>Microsoft Sans Serif</vt:lpstr>
      <vt:lpstr>Tahoma</vt:lpstr>
      <vt:lpstr>Times New Roman</vt:lpstr>
      <vt:lpstr>Wingdings</vt:lpstr>
      <vt:lpstr>Wingdings 2</vt:lpstr>
      <vt:lpstr>View</vt:lpstr>
      <vt:lpstr>The Evaluation of the  Ohio Internship in School Psychology </vt:lpstr>
      <vt:lpstr>Historical and Legislative Context</vt:lpstr>
      <vt:lpstr>Why should School Psychologists care about demonstrating accountability for the outcomes  of their professional practice?</vt:lpstr>
      <vt:lpstr>Model for Comprehensive and Integrated School Psychological Services (NASP, 2020)</vt:lpstr>
      <vt:lpstr> Evaluation of the  Ohio Internship Program</vt:lpstr>
      <vt:lpstr> Evaluation of the  Ohio Internship Program</vt:lpstr>
      <vt:lpstr>Intern Competencies: NASP Standards</vt:lpstr>
      <vt:lpstr> Evaluation of the  Ohio Internship Program</vt:lpstr>
      <vt:lpstr>PowerPoint Presentation</vt:lpstr>
      <vt:lpstr>Tier 1 Services vs.  Tier 1 Universal Supports</vt:lpstr>
      <vt:lpstr>Tier 1 Services vs.  Tier 1 Universal Supports</vt:lpstr>
      <vt:lpstr>What We Need From YOU!</vt:lpstr>
      <vt:lpstr> Evaluation of the  Ohio Internship Program</vt:lpstr>
      <vt:lpstr>The Impact of Interventions Developed by Interns</vt:lpstr>
      <vt:lpstr>Selection of Interventions for the  Ohio Internship Evaluation</vt:lpstr>
      <vt:lpstr>PowerPoint Presentation</vt:lpstr>
      <vt:lpstr>Tier 1: Universal Supports</vt:lpstr>
      <vt:lpstr>Tier 2: Targeted Interventions</vt:lpstr>
      <vt:lpstr>Tier 3: Individualized Interventions</vt:lpstr>
      <vt:lpstr>PowerPoint Presentation</vt:lpstr>
      <vt:lpstr>Vary the Schedule According to the Intensity  of the Intervention!</vt:lpstr>
      <vt:lpstr>What We Need From YOU!</vt:lpstr>
      <vt:lpstr>Descriptive Information to be Submitted for Each Intervention</vt:lpstr>
      <vt:lpstr>Descriptive Information to be Submitted for Each Intervention</vt:lpstr>
      <vt:lpstr>Intervention Adherence/Treatment Integrity</vt:lpstr>
      <vt:lpstr>The Impact of Interventions  Developed by Interns</vt:lpstr>
      <vt:lpstr>What Impact Did Ohio’s  School Psychology Interns Have on Students’ Goal Attainment?</vt:lpstr>
      <vt:lpstr>Calculating Percentage of  Non-overlapping Data Points (PND)</vt:lpstr>
      <vt:lpstr>Calculating Percentage of  Non-overlapping Data Points (PND)</vt:lpstr>
      <vt:lpstr>Calculating Effect Size:  Standard Mean Difference</vt:lpstr>
      <vt:lpstr>PowerPoint Presentation</vt:lpstr>
      <vt:lpstr>PowerPoint Presentation</vt:lpstr>
      <vt:lpstr>PowerPoint Presentation</vt:lpstr>
      <vt:lpstr>PowerPoint Presentation</vt:lpstr>
      <vt:lpstr>Accountability for this Internship Year:  What We Need From YOU!</vt:lpstr>
      <vt:lpstr>Accountability for this Internship Year:  What We Need From YOU!</vt:lpstr>
      <vt:lpstr>Thinking about Accountability  for Professional Practice</vt:lpstr>
    </vt:vector>
  </TitlesOfParts>
  <LinksUpToDate>false</LinksUpToDate>
  <SharedDoc>false</SharedDoc>
  <HyperlinksChanged>false</HyperlinksChanged>
  <AppVersion>16.0000</AppVersion>
</Properties>
</file>